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273" r:id="rId5"/>
    <p:sldId id="293" r:id="rId6"/>
    <p:sldId id="292" r:id="rId7"/>
    <p:sldId id="262" r:id="rId8"/>
    <p:sldId id="256" r:id="rId9"/>
    <p:sldId id="298" r:id="rId10"/>
    <p:sldId id="279" r:id="rId11"/>
    <p:sldId id="263" r:id="rId12"/>
    <p:sldId id="265" r:id="rId13"/>
    <p:sldId id="280" r:id="rId14"/>
    <p:sldId id="296" r:id="rId15"/>
    <p:sldId id="301" r:id="rId16"/>
    <p:sldId id="302" r:id="rId17"/>
    <p:sldId id="303" r:id="rId18"/>
    <p:sldId id="300" r:id="rId19"/>
    <p:sldId id="266" r:id="rId20"/>
    <p:sldId id="281" r:id="rId21"/>
    <p:sldId id="267" r:id="rId22"/>
    <p:sldId id="285" r:id="rId23"/>
    <p:sldId id="304" r:id="rId24"/>
    <p:sldId id="286" r:id="rId25"/>
    <p:sldId id="305" r:id="rId26"/>
    <p:sldId id="282" r:id="rId27"/>
    <p:sldId id="283" r:id="rId28"/>
    <p:sldId id="264" r:id="rId29"/>
    <p:sldId id="295" r:id="rId30"/>
    <p:sldId id="275" r:id="rId31"/>
    <p:sldId id="274" r:id="rId32"/>
    <p:sldId id="29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43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36"/>
    <p:restoredTop sz="96327"/>
  </p:normalViewPr>
  <p:slideViewPr>
    <p:cSldViewPr snapToGrid="0">
      <p:cViewPr varScale="1">
        <p:scale>
          <a:sx n="187" d="100"/>
          <a:sy n="187" d="100"/>
        </p:scale>
        <p:origin x="7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D27F0-FA11-CC4D-8FF8-0421B39A61D9}" type="datetimeFigureOut">
              <a:rPr lang="en-US" smtClean="0"/>
              <a:t>4/20/26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46C6C-C226-5F4D-97A3-6D2195B62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8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: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26FC2-069A-361C-277B-8370144C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0950" y="6493476"/>
            <a:ext cx="1093571" cy="227999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3C0F73-4674-8748-A8A2-A0D499D31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0F16E1-680A-A645-29F6-0467D782E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3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dark) (las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0EFAE4-1D84-5ED4-B6D4-49D0C93AA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7000" contrast="67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2877C4-B842-BD22-E560-CAC22CBE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0950" y="6493476"/>
            <a:ext cx="1093571" cy="227999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3C0F73-4674-8748-A8A2-A0D499D31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F34E7A1-C924-F1E3-048B-74D5E9AA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3" y="253914"/>
            <a:ext cx="9621603" cy="497411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2E26BDF-1B74-8AD1-EF49-215D4B7F253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5759" y="763517"/>
            <a:ext cx="9621603" cy="3337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6F08785F-B319-2054-2CFD-F7D7B3A64D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95029" y="344694"/>
            <a:ext cx="999492" cy="31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4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las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E9C57F-503F-4765-5996-84E1EF437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2877C4-B842-BD22-E560-CAC22CBE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0950" y="6493476"/>
            <a:ext cx="1093571" cy="227999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3C0F73-4674-8748-A8A2-A0D499D31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F34E7A1-C924-F1E3-048B-74D5E9AA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3" y="253914"/>
            <a:ext cx="9621603" cy="497411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2E26BDF-1B74-8AD1-EF49-215D4B7F253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5759" y="763517"/>
            <a:ext cx="9621603" cy="3337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41354593-43ED-61E3-14F7-BDCBBCC8CE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95029" y="344694"/>
            <a:ext cx="999492" cy="31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39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ody (las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3D7DC-BB19-A267-7734-18059D7B2A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2877C4-B842-BD22-E560-CAC22CBE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0950" y="6493476"/>
            <a:ext cx="1093571" cy="227999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3C0F73-4674-8748-A8A2-A0D499D31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86A203-78CF-63F8-5592-38737537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3" y="253914"/>
            <a:ext cx="9621603" cy="497411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F05A918-5A1B-91E0-4B1D-924389A90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487424"/>
            <a:ext cx="5730240" cy="4691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0094BF2-DC30-58F3-8E60-1E11831BDDC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5759" y="763517"/>
            <a:ext cx="9621603" cy="3337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1173E73E-D542-814E-4399-ECE186966F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95029" y="344694"/>
            <a:ext cx="999492" cy="31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80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od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2877C4-B842-BD22-E560-CAC22CBE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0950" y="6493476"/>
            <a:ext cx="1093571" cy="227999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3C0F73-4674-8748-A8A2-A0D499D31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86A203-78CF-63F8-5592-38737537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3" y="253914"/>
            <a:ext cx="9621603" cy="497411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F05A918-5A1B-91E0-4B1D-924389A90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487424"/>
            <a:ext cx="5730240" cy="4691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0094BF2-DC30-58F3-8E60-1E11831BDDC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5759" y="763517"/>
            <a:ext cx="9621603" cy="3337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0B46CDF2-321F-D054-2A9B-D04BCB1E68E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95029" y="344694"/>
            <a:ext cx="999492" cy="31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63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ody (dark) (las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FEB34E-EF48-C079-69E2-740B2387F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7000" contrast="67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2877C4-B842-BD22-E560-CAC22CBE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0950" y="6493476"/>
            <a:ext cx="1093571" cy="227999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3C0F73-4674-8748-A8A2-A0D499D31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86A203-78CF-63F8-5592-38737537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3" y="253914"/>
            <a:ext cx="9621603" cy="497411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F05A918-5A1B-91E0-4B1D-924389A90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487424"/>
            <a:ext cx="5730240" cy="4691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0094BF2-DC30-58F3-8E60-1E11831BDDC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5759" y="763517"/>
            <a:ext cx="9621603" cy="3337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A26553A7-09C6-F40D-215E-93F0D4B221A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95029" y="344694"/>
            <a:ext cx="999492" cy="31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34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FBD57A-F255-CDE3-90AF-3741C799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0950" y="6493476"/>
            <a:ext cx="1093571" cy="227999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3C0F73-4674-8748-A8A2-A0D499D31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FB2009-B8B0-8141-A847-3B9817B1A9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93532" y="344458"/>
            <a:ext cx="1000989" cy="31578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62DB3A-9D76-075F-2DBC-2C006CC3A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3" y="253914"/>
            <a:ext cx="9621603" cy="497411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ED19A6B-2FFC-4136-67FC-A08340777BA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5760" y="763517"/>
            <a:ext cx="9621602" cy="3337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ody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931BB-DE01-8419-EE83-B58964A89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3" y="253914"/>
            <a:ext cx="9621603" cy="497411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FBD57A-F255-CDE3-90AF-3741C799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0950" y="6493476"/>
            <a:ext cx="1093571" cy="227999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3C0F73-4674-8748-A8A2-A0D499D31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FB2009-B8B0-8141-A847-3B9817B1A9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93532" y="344458"/>
            <a:ext cx="1000989" cy="3157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2B1A2-D65C-72EB-5828-65B751352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487424"/>
            <a:ext cx="5730240" cy="4691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19A40A7-FB8E-0EEF-CF25-4D4CC63DEAA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5759" y="763517"/>
            <a:ext cx="9621603" cy="3337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02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26FC2-069A-361C-277B-8370144C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0950" y="6493476"/>
            <a:ext cx="1093571" cy="227999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3C0F73-4674-8748-A8A2-A0D499D31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66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28BDA-D644-B8BC-9455-553E263E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0950" y="6493476"/>
            <a:ext cx="1093571" cy="227999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3C0F73-4674-8748-A8A2-A0D499D31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6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: La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A6E60C-4046-AE45-A2E7-8F6AF856BE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D350AA-B32C-598E-FC3E-A02BFD5A0C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3000">
                <a:schemeClr val="accent3">
                  <a:alpha val="9000"/>
                </a:schemeClr>
              </a:gs>
              <a:gs pos="0">
                <a:schemeClr val="accent3">
                  <a:lumMod val="98000"/>
                  <a:alpha val="3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BBDA5D-A754-63E3-5737-EBA025610D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5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: R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26FC2-069A-361C-277B-8370144C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0950" y="6493476"/>
            <a:ext cx="1093571" cy="227999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3C0F73-4674-8748-A8A2-A0D499D31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CC22D-2E8F-D3F4-C499-C799FD141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4000"/>
          </a:blip>
          <a:srcRect/>
          <a:stretch/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8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as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A6E60C-4046-AE45-A2E7-8F6AF856BE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D350AA-B32C-598E-FC3E-A02BFD5A0C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3000">
                <a:schemeClr val="accent3">
                  <a:alpha val="9000"/>
                </a:schemeClr>
              </a:gs>
              <a:gs pos="0">
                <a:schemeClr val="accent3">
                  <a:lumMod val="98000"/>
                  <a:alpha val="3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BBDA5D-A754-63E3-5737-EBA025610D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421069-1726-87B7-53E9-F8564733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862061"/>
            <a:ext cx="8477226" cy="700413"/>
          </a:xfrm>
          <a:prstGeom prst="rect">
            <a:avLst/>
          </a:prstGeom>
        </p:spPr>
        <p:txBody>
          <a:bodyPr anchor="b"/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1A45E42-D8D2-728E-721E-2CA0747B6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4634475"/>
            <a:ext cx="8477226" cy="30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0D9979-3A63-5C9C-03DD-6E2FA34A1A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5760" y="313067"/>
            <a:ext cx="1007263" cy="317767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BEC3B40-CAD3-AA9E-CAF5-F5BCC88DD23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5760" y="5652808"/>
            <a:ext cx="4324773" cy="827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34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dark las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7A70FB-8A53-6814-05AE-723BB46E3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B421069-1726-87B7-53E9-F8564733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862061"/>
            <a:ext cx="8477226" cy="700413"/>
          </a:xfrm>
          <a:prstGeom prst="rect">
            <a:avLst/>
          </a:prstGeom>
        </p:spPr>
        <p:txBody>
          <a:bodyPr anchor="b"/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1A45E42-D8D2-728E-721E-2CA0747B6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4634475"/>
            <a:ext cx="8477226" cy="30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0D9979-3A63-5C9C-03DD-6E2FA34A1A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5760" y="313067"/>
            <a:ext cx="1007263" cy="317767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BEC3B40-CAD3-AA9E-CAF5-F5BCC88DD23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5760" y="5652808"/>
            <a:ext cx="4324773" cy="827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121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3E6036-E3EA-078B-E769-D49D33014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2877C4-B842-BD22-E560-CAC22CBE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0950" y="6493476"/>
            <a:ext cx="1093571" cy="227999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3C0F73-4674-8748-A8A2-A0D499D31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F34E7A1-C924-F1E3-048B-74D5E9AA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021" y="2880247"/>
            <a:ext cx="9955958" cy="497411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2E26BDF-1B74-8AD1-EF49-215D4B7F253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85199" y="5076517"/>
            <a:ext cx="9621603" cy="333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3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59A061-1C10-6A98-66F0-1605257286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9922F6-A767-EB69-87EF-C22C980BCE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3000">
                <a:schemeClr val="accent3">
                  <a:alpha val="9000"/>
                </a:schemeClr>
              </a:gs>
              <a:gs pos="0">
                <a:schemeClr val="accent3">
                  <a:lumMod val="98000"/>
                  <a:alpha val="3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FA93B7-A096-6CE5-703C-E5684962A8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12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2877C4-B842-BD22-E560-CAC22CBE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0950" y="6493476"/>
            <a:ext cx="1093571" cy="227999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3C0F73-4674-8748-A8A2-A0D499D31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F34E7A1-C924-F1E3-048B-74D5E9AA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021" y="2880247"/>
            <a:ext cx="9955958" cy="497411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2E26BDF-1B74-8AD1-EF49-215D4B7F253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85199" y="5076517"/>
            <a:ext cx="9621603" cy="333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6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84F2B2-F860-3987-5D86-997F0DB55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9D676C-E032-4C45-20CC-CA09CC5C2A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10000"/>
                  <a:alpha val="0"/>
                </a:schemeClr>
              </a:gs>
              <a:gs pos="0">
                <a:schemeClr val="tx2">
                  <a:lumMod val="69000"/>
                  <a:alpha val="39957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2877C4-B842-BD22-E560-CAC22CBE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0950" y="6493476"/>
            <a:ext cx="1093571" cy="227999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3C0F73-4674-8748-A8A2-A0D499D31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F34E7A1-C924-F1E3-048B-74D5E9AA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021" y="2880247"/>
            <a:ext cx="9955958" cy="497411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2E26BDF-1B74-8AD1-EF49-215D4B7F253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85199" y="5076517"/>
            <a:ext cx="9621603" cy="333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AB1739D-646F-352F-4641-BF7DB3EC64B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95029" y="344694"/>
            <a:ext cx="999492" cy="31531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2877C4-B842-BD22-E560-CAC22CBE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0950" y="6493476"/>
            <a:ext cx="1093571" cy="227999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3C0F73-4674-8748-A8A2-A0D499D31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F34E7A1-C924-F1E3-048B-74D5E9AA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3" y="253914"/>
            <a:ext cx="9621603" cy="497411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2E26BDF-1B74-8AD1-EF49-215D4B7F253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5759" y="763517"/>
            <a:ext cx="9621603" cy="3337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A658D9A-D124-185F-1E0E-109B46E54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0950" y="6493476"/>
            <a:ext cx="1093571" cy="227999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3C0F73-4674-8748-A8A2-A0D499D31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53E5DF-A531-EFB4-657F-A168D7CB9602}"/>
              </a:ext>
            </a:extLst>
          </p:cNvPr>
          <p:cNvSpPr txBox="1"/>
          <p:nvPr userDrawn="1"/>
        </p:nvSpPr>
        <p:spPr>
          <a:xfrm>
            <a:off x="3322938" y="6536809"/>
            <a:ext cx="55461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©2026 Focused Energy Inc | Confidential &amp; Proprietary |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256784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70" r:id="rId3"/>
    <p:sldLayoutId id="2147483660" r:id="rId4"/>
    <p:sldLayoutId id="2147483649" r:id="rId5"/>
    <p:sldLayoutId id="2147483664" r:id="rId6"/>
    <p:sldLayoutId id="2147483665" r:id="rId7"/>
    <p:sldLayoutId id="2147483666" r:id="rId8"/>
    <p:sldLayoutId id="2147483654" r:id="rId9"/>
    <p:sldLayoutId id="2147483668" r:id="rId10"/>
    <p:sldLayoutId id="2147483661" r:id="rId11"/>
    <p:sldLayoutId id="2147483662" r:id="rId12"/>
    <p:sldLayoutId id="2147483658" r:id="rId13"/>
    <p:sldLayoutId id="2147483669" r:id="rId14"/>
    <p:sldLayoutId id="2147483656" r:id="rId15"/>
    <p:sldLayoutId id="2147483659" r:id="rId16"/>
    <p:sldLayoutId id="2147483655" r:id="rId17"/>
    <p:sldLayoutId id="2147483657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5381E0-2C4D-47E6-398D-44D19A26A6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114565" y="3119381"/>
            <a:ext cx="1962871" cy="61923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8CF01-8B5E-BE9A-8F75-ABEF2446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D4B5DD-F9DB-A827-D0F2-197C835C70F2}"/>
              </a:ext>
            </a:extLst>
          </p:cNvPr>
          <p:cNvSpPr txBox="1">
            <a:spLocks/>
          </p:cNvSpPr>
          <p:nvPr/>
        </p:nvSpPr>
        <p:spPr>
          <a:xfrm>
            <a:off x="2925134" y="5119206"/>
            <a:ext cx="6341733" cy="330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20" dirty="0">
                <a:solidFill>
                  <a:schemeClr val="bg1"/>
                </a:solidFill>
              </a:rPr>
              <a:t>The Future is Fusion.</a:t>
            </a:r>
          </a:p>
        </p:txBody>
      </p:sp>
    </p:spTree>
    <p:extLst>
      <p:ext uri="{BB962C8B-B14F-4D97-AF65-F5344CB8AC3E}">
        <p14:creationId xmlns:p14="http://schemas.microsoft.com/office/powerpoint/2010/main" val="7136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4555-07B5-0081-08E3-66DA719BB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Main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FDF98-ACCC-6C80-22E2-8FAEF34E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5DCB9-E8E0-D30A-09FF-211D0D433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Lorem ipsum dolor </a:t>
            </a:r>
          </a:p>
          <a:p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F901C6-1612-3A59-75F9-318EECEECD2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This is the longer subtitle</a:t>
            </a:r>
          </a:p>
        </p:txBody>
      </p:sp>
    </p:spTree>
    <p:extLst>
      <p:ext uri="{BB962C8B-B14F-4D97-AF65-F5344CB8AC3E}">
        <p14:creationId xmlns:p14="http://schemas.microsoft.com/office/powerpoint/2010/main" val="2984248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997DE7-3691-E8DA-2C2C-1547C3C1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9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8CF01-8B5E-BE9A-8F75-ABEF2446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4B26FD1-1B58-FCEC-C6F6-C4763944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solidFill>
                  <a:schemeClr val="bg1"/>
                </a:solidFill>
              </a:rPr>
              <a:t>Pioneering Laser-driven Fusion Energy</a:t>
            </a:r>
            <a:br>
              <a:rPr lang="en-US" sz="3000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61B44E-3BB9-1B98-4550-7F2FF72A5A7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sz="1400" spc="20" dirty="0">
                <a:solidFill>
                  <a:schemeClr val="bg1"/>
                </a:solidFill>
              </a:rPr>
              <a:t>The Future is Fusion.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4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8CF01-8B5E-BE9A-8F75-ABEF2446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4B26FD1-1B58-FCEC-C6F6-C4763944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solidFill>
                  <a:schemeClr val="bg1"/>
                </a:solidFill>
              </a:rPr>
              <a:t>Pioneering Laser-driven Fusion Energy</a:t>
            </a:r>
            <a:br>
              <a:rPr lang="en-US" sz="3000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61B44E-3BB9-1B98-4550-7F2FF72A5A7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sz="1400" spc="20" dirty="0">
                <a:solidFill>
                  <a:schemeClr val="bg1"/>
                </a:solidFill>
              </a:rPr>
              <a:t>The Future is Fusion.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67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8CF01-8B5E-BE9A-8F75-ABEF2446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4B26FD1-1B58-FCEC-C6F6-C4763944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solidFill>
                  <a:schemeClr val="bg1"/>
                </a:solidFill>
              </a:rPr>
              <a:t>Pioneering Laser-driven Fusion Energy</a:t>
            </a:r>
            <a:br>
              <a:rPr lang="en-US" sz="3000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61B44E-3BB9-1B98-4550-7F2FF72A5A7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sz="1400" spc="20" dirty="0">
                <a:solidFill>
                  <a:schemeClr val="bg1"/>
                </a:solidFill>
              </a:rPr>
              <a:t>The Future is Fusion.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69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997DE7-3691-E8DA-2C2C-1547C3C1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3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57A4D0-FFB7-3A7F-78DC-994D82AE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73D869-B3D4-8302-C7AE-B40940FF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4785D-86FC-6AAF-3230-24D1721DADD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32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57A4D0-FFB7-3A7F-78DC-994D82AE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73D869-B3D4-8302-C7AE-B40940FF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Big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4785D-86FC-6AAF-3230-24D1721DADD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This is a longer supporting subtitle</a:t>
            </a:r>
          </a:p>
        </p:txBody>
      </p:sp>
    </p:spTree>
    <p:extLst>
      <p:ext uri="{BB962C8B-B14F-4D97-AF65-F5344CB8AC3E}">
        <p14:creationId xmlns:p14="http://schemas.microsoft.com/office/powerpoint/2010/main" val="1598221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BF4B6B-4D03-E910-04EE-709379CF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31A3E6-1A98-EA74-9148-5B78E365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42E8ED-377D-CA96-C241-E79835494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1CCFFC-3A43-826F-5723-27C364557DC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8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BF4B6B-4D03-E910-04EE-709379CF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31A3E6-1A98-EA74-9148-5B78E365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Big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42E8ED-377D-CA96-C241-E79835494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Lorem ipsum dolor </a:t>
            </a:r>
          </a:p>
          <a:p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1CCFFC-3A43-826F-5723-27C364557DC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This is a longer supporting subtitle</a:t>
            </a:r>
          </a:p>
        </p:txBody>
      </p:sp>
    </p:spTree>
    <p:extLst>
      <p:ext uri="{BB962C8B-B14F-4D97-AF65-F5344CB8AC3E}">
        <p14:creationId xmlns:p14="http://schemas.microsoft.com/office/powerpoint/2010/main" val="353782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2BAC62-5505-4985-977C-EA8A8D2B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862061"/>
            <a:ext cx="7299396" cy="700413"/>
          </a:xfrm>
        </p:spPr>
        <p:txBody>
          <a:bodyPr/>
          <a:lstStyle/>
          <a:p>
            <a:r>
              <a:rPr lang="en-US" dirty="0"/>
              <a:t>Pioneering Laser-driven Fusion Energy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DD08E-2AE3-0760-1FE9-CDD3211DA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smaller title is designed to help simplify the large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560618-A27A-FAB8-9CC1-08900657E06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/>
              <a:t>First Name Last Name – Role</a:t>
            </a:r>
            <a:br>
              <a:rPr lang="en-US" sz="1400" dirty="0"/>
            </a:br>
            <a:r>
              <a:rPr lang="en-US" sz="1400" dirty="0"/>
              <a:t>Additional Info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July 2026</a:t>
            </a:r>
          </a:p>
        </p:txBody>
      </p:sp>
    </p:spTree>
    <p:extLst>
      <p:ext uri="{BB962C8B-B14F-4D97-AF65-F5344CB8AC3E}">
        <p14:creationId xmlns:p14="http://schemas.microsoft.com/office/powerpoint/2010/main" val="576869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87DAD-33E2-81B6-9169-20FCD4923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3E2C69-1786-24C5-F536-21B53341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470E9B-77E3-21A7-D86C-38C3E09A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D40FB3-6D37-692E-C964-224F3F0F417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CE0F8E-A0E8-6BBD-D499-6BA408B24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05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BF4B6B-4D03-E910-04EE-709379CF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31A3E6-1A98-EA74-9148-5B78E365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Big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42E8ED-377D-CA96-C241-E79835494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Lorem ipsum dolor </a:t>
            </a:r>
          </a:p>
          <a:p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1CCFFC-3A43-826F-5723-27C364557DC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This is a longer supporting subtitle</a:t>
            </a:r>
          </a:p>
        </p:txBody>
      </p:sp>
    </p:spTree>
    <p:extLst>
      <p:ext uri="{BB962C8B-B14F-4D97-AF65-F5344CB8AC3E}">
        <p14:creationId xmlns:p14="http://schemas.microsoft.com/office/powerpoint/2010/main" val="190737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BF4B6B-4D03-E910-04EE-709379CF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E586BF-A779-E262-5713-948755D1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6006E23-0CD5-BCA4-E4D0-9ACB7EC5D7C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68C9AB8-AC01-4E40-7CA9-5B02DA04D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51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BF4B6B-4D03-E910-04EE-709379CF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31A3E6-1A98-EA74-9148-5B78E365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Big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42E8ED-377D-CA96-C241-E79835494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Lorem ipsum dolor </a:t>
            </a:r>
          </a:p>
          <a:p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1CCFFC-3A43-826F-5723-27C364557DC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This is a longer supporting subtitle</a:t>
            </a:r>
          </a:p>
        </p:txBody>
      </p:sp>
    </p:spTree>
    <p:extLst>
      <p:ext uri="{BB962C8B-B14F-4D97-AF65-F5344CB8AC3E}">
        <p14:creationId xmlns:p14="http://schemas.microsoft.com/office/powerpoint/2010/main" val="1681543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3DC657-054F-12F3-A95A-15D0881C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84655-B328-F794-42E8-F51CC729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6EC280-45D1-49B5-FF73-F6FE3558AB5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47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3DC657-054F-12F3-A95A-15D0881C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A40D3A-EDB8-DDC1-72E3-63A4FA8A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Big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6787C5-B689-3174-9FBA-A78C911181C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This is a longer supporting subtitle</a:t>
            </a:r>
          </a:p>
        </p:txBody>
      </p:sp>
    </p:spTree>
    <p:extLst>
      <p:ext uri="{BB962C8B-B14F-4D97-AF65-F5344CB8AC3E}">
        <p14:creationId xmlns:p14="http://schemas.microsoft.com/office/powerpoint/2010/main" val="350406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997DE7-3691-E8DA-2C2C-1547C3C1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32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AE691-DB60-F3FF-B55E-89482F2D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261F4F8-D824-E7D9-FF73-A63CEAC8460C}"/>
              </a:ext>
            </a:extLst>
          </p:cNvPr>
          <p:cNvSpPr txBox="1">
            <a:spLocks/>
          </p:cNvSpPr>
          <p:nvPr/>
        </p:nvSpPr>
        <p:spPr>
          <a:xfrm>
            <a:off x="2925134" y="5119206"/>
            <a:ext cx="6341733" cy="330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40" dirty="0" err="1">
                <a:solidFill>
                  <a:schemeClr val="bg1"/>
                </a:solidFill>
              </a:rPr>
              <a:t>www.focused-energy.co</a:t>
            </a:r>
            <a:endParaRPr lang="en-US" sz="1200" spc="40" dirty="0">
              <a:solidFill>
                <a:schemeClr val="bg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1670981-0619-CA3E-D90A-63F96DF078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114565" y="3119381"/>
            <a:ext cx="1962871" cy="61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67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8CF01-8B5E-BE9A-8F75-ABEF2446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30001D-0DF1-8ED3-9ECD-A7284F69BC68}"/>
              </a:ext>
            </a:extLst>
          </p:cNvPr>
          <p:cNvSpPr txBox="1">
            <a:spLocks/>
          </p:cNvSpPr>
          <p:nvPr/>
        </p:nvSpPr>
        <p:spPr>
          <a:xfrm>
            <a:off x="2925134" y="5119206"/>
            <a:ext cx="6341733" cy="330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40" dirty="0" err="1">
                <a:solidFill>
                  <a:schemeClr val="bg1"/>
                </a:solidFill>
              </a:rPr>
              <a:t>www.focused-energy.co</a:t>
            </a:r>
            <a:endParaRPr lang="en-US" sz="1200" spc="40" dirty="0">
              <a:solidFill>
                <a:schemeClr val="bg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711E1ED-F6E1-FA4D-9946-26CCCC71213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114565" y="3119381"/>
            <a:ext cx="1962871" cy="61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48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FFA52-56F1-4628-FAA3-0318DAE798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98213" y="6492875"/>
            <a:ext cx="1093787" cy="228600"/>
          </a:xfrm>
        </p:spPr>
        <p:txBody>
          <a:bodyPr/>
          <a:lstStyle/>
          <a:p>
            <a:fld id="{ED3C0F73-4674-8748-A8A2-A0D499D3177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EA76A2B-FDCF-1D98-05B3-01A3E1E83F17}"/>
              </a:ext>
            </a:extLst>
          </p:cNvPr>
          <p:cNvSpPr txBox="1">
            <a:spLocks/>
          </p:cNvSpPr>
          <p:nvPr/>
        </p:nvSpPr>
        <p:spPr>
          <a:xfrm>
            <a:off x="2925134" y="5119206"/>
            <a:ext cx="6341733" cy="330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40" dirty="0" err="1">
                <a:solidFill>
                  <a:schemeClr val="bg1"/>
                </a:solidFill>
              </a:rPr>
              <a:t>www.focused-energy.co</a:t>
            </a:r>
            <a:endParaRPr lang="en-US" sz="1200" spc="40" dirty="0">
              <a:solidFill>
                <a:schemeClr val="bg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908FA2D-8B1D-A473-D18B-2940E65631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114565" y="3119381"/>
            <a:ext cx="1962871" cy="61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7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2BAC62-5505-4985-977C-EA8A8D2B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DD08E-2AE3-0760-1FE9-CDD3211DA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560618-A27A-FAB8-9CC1-08900657E06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3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C095D8-8E14-21AD-9643-FE7F2F87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862061"/>
            <a:ext cx="7305040" cy="700413"/>
          </a:xfrm>
        </p:spPr>
        <p:txBody>
          <a:bodyPr/>
          <a:lstStyle/>
          <a:p>
            <a:r>
              <a:rPr lang="en-US" dirty="0"/>
              <a:t>Pioneering Laser-driven Fusion Energy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AF9A39-B8E6-CA90-56FC-2DD1B6686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D1475D-B625-821D-60C0-6EBB8F487A6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/>
              <a:t>First Name Last Name – Role</a:t>
            </a:r>
            <a:br>
              <a:rPr lang="en-US" sz="1400" dirty="0"/>
            </a:br>
            <a:r>
              <a:rPr lang="en-US" sz="1400" dirty="0"/>
              <a:t>Additional Info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July 2026</a:t>
            </a:r>
          </a:p>
        </p:txBody>
      </p:sp>
    </p:spTree>
    <p:extLst>
      <p:ext uri="{BB962C8B-B14F-4D97-AF65-F5344CB8AC3E}">
        <p14:creationId xmlns:p14="http://schemas.microsoft.com/office/powerpoint/2010/main" val="420492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C095D8-8E14-21AD-9643-FE7F2F87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AF9A39-B8E6-CA90-56FC-2DD1B6686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9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997DE7-3691-E8DA-2C2C-1547C3C1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4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EF0F8C-94DE-2FBC-B8CD-C6A9F1AB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73D0A7-99FF-B719-6120-4DDC5C3C8D1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Example of a Main 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BE4BD-4DF2-1DE3-DEB6-F888D6DBA72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This is the longer subtitle</a:t>
            </a:r>
          </a:p>
        </p:txBody>
      </p:sp>
    </p:spTree>
    <p:extLst>
      <p:ext uri="{BB962C8B-B14F-4D97-AF65-F5344CB8AC3E}">
        <p14:creationId xmlns:p14="http://schemas.microsoft.com/office/powerpoint/2010/main" val="51044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EF0F8C-94DE-2FBC-B8CD-C6A9F1AB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7DA2F3-1C6E-0545-8FBA-D67080DC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00726B-12A4-5DE4-965D-3BE86278958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99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06ECEB-3A00-E259-8A3C-EED8E5D41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FDF98-ACCC-6C80-22E2-8FAEF34E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0F73-4674-8748-A8A2-A0D499D317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699BEB-E339-2BC6-72F9-7EC9C2BFC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A34B07-4777-C941-787C-D616CAA7846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01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CDA808CFDF0A44B435C69C1DDCFB0B" ma:contentTypeVersion="12" ma:contentTypeDescription="Create a new document." ma:contentTypeScope="" ma:versionID="e84fe666eb8ed5f048223f7a3eeaa0db">
  <xsd:schema xmlns:xsd="http://www.w3.org/2001/XMLSchema" xmlns:xs="http://www.w3.org/2001/XMLSchema" xmlns:p="http://schemas.microsoft.com/office/2006/metadata/properties" xmlns:ns2="369d0d75-b5f8-4a95-8cb1-0be6869c61c6" targetNamespace="http://schemas.microsoft.com/office/2006/metadata/properties" ma:root="true" ma:fieldsID="c3bc610380d6c15fde30253766c33844" ns2:_="">
    <xsd:import namespace="369d0d75-b5f8-4a95-8cb1-0be6869c61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d0d75-b5f8-4a95-8cb1-0be6869c61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c7835be-996c-414c-8d34-68aa847ff1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9d0d75-b5f8-4a95-8cb1-0be6869c61c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55B567-285D-408C-94FD-7C68453C55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9d0d75-b5f8-4a95-8cb1-0be6869c61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C7BCDA-C9AD-41D6-B850-7A56C8262D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1BC785-71AD-43C3-90B4-5F75EAE6F2AA}">
  <ds:schemaRefs>
    <ds:schemaRef ds:uri="http://schemas.microsoft.com/office/2006/metadata/properties"/>
    <ds:schemaRef ds:uri="http://schemas.microsoft.com/office/infopath/2007/PartnerControls"/>
    <ds:schemaRef ds:uri="369d0d75-b5f8-4a95-8cb1-0be6869c61c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{1CB3B275-C04C-9347-A2C2-F5E04D38F8F0}tf16401378</Template>
  <TotalTime>662</TotalTime>
  <Words>502</Words>
  <Application>Microsoft Macintosh PowerPoint</Application>
  <PresentationFormat>Widescreen</PresentationFormat>
  <Paragraphs>69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Pioneering Laser-driven Fusion Energy</vt:lpstr>
      <vt:lpstr>PowerPoint Presentation</vt:lpstr>
      <vt:lpstr>Pioneering Laser-driven Fusion Energy</vt:lpstr>
      <vt:lpstr>PowerPoint Presentation</vt:lpstr>
      <vt:lpstr>PowerPoint Presentation</vt:lpstr>
      <vt:lpstr>Example of a Main Slide Title</vt:lpstr>
      <vt:lpstr>PowerPoint Presentation</vt:lpstr>
      <vt:lpstr>PowerPoint Presentation</vt:lpstr>
      <vt:lpstr>Example of a Main Slide Title</vt:lpstr>
      <vt:lpstr>PowerPoint Presentation</vt:lpstr>
      <vt:lpstr>Pioneering Laser-driven Fusion Energy </vt:lpstr>
      <vt:lpstr>Pioneering Laser-driven Fusion Energy </vt:lpstr>
      <vt:lpstr>Pioneering Laser-driven Fusion Energy </vt:lpstr>
      <vt:lpstr>PowerPoint Presentation</vt:lpstr>
      <vt:lpstr>PowerPoint Presentation</vt:lpstr>
      <vt:lpstr>This is a Big Headline</vt:lpstr>
      <vt:lpstr>PowerPoint Presentation</vt:lpstr>
      <vt:lpstr>This is a Big Headline</vt:lpstr>
      <vt:lpstr>PowerPoint Presentation</vt:lpstr>
      <vt:lpstr>This is a Big Headline</vt:lpstr>
      <vt:lpstr>PowerPoint Presentation</vt:lpstr>
      <vt:lpstr>This is a Big Headline</vt:lpstr>
      <vt:lpstr>PowerPoint Presentation</vt:lpstr>
      <vt:lpstr>This is a Big Headline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Szyszlo</dc:creator>
  <cp:lastModifiedBy>Robert Szyszlo</cp:lastModifiedBy>
  <cp:revision>74</cp:revision>
  <dcterms:created xsi:type="dcterms:W3CDTF">2025-02-07T13:30:55Z</dcterms:created>
  <dcterms:modified xsi:type="dcterms:W3CDTF">2026-04-20T14:04:17Z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0x010100BBCDA808CFDF0A44B435C69C1DDCFB0B</vt:lpwstr>
  </property>
</Properties>
</file>